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Proxima Nova"/>
      <p:regular r:id="rId20"/>
      <p:bold r:id="rId21"/>
      <p:italic r:id="rId22"/>
      <p:boldItalic r:id="rId23"/>
    </p:embeddedFont>
    <p:embeddedFont>
      <p:font typeface="Alfa Slab One"/>
      <p:regular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roximaNova-regular.fntdata"/><Relationship Id="rId22" Type="http://schemas.openxmlformats.org/officeDocument/2006/relationships/font" Target="fonts/ProximaNova-italic.fntdata"/><Relationship Id="rId21" Type="http://schemas.openxmlformats.org/officeDocument/2006/relationships/font" Target="fonts/ProximaNova-bold.fntdata"/><Relationship Id="rId24" Type="http://schemas.openxmlformats.org/officeDocument/2006/relationships/font" Target="fonts/AlfaSlabOne-regular.fntdata"/><Relationship Id="rId23" Type="http://schemas.openxmlformats.org/officeDocument/2006/relationships/font" Target="fonts/ProximaNova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2.jp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285a5c447f_4_29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1285a5c447f_4_29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285a1dc79f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285a1dc79f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285a5c447f_4_14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1285a5c447f_4_14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285a5c447f_4_15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1285a5c447f_4_15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1285a1dc79f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1285a1dc79f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285081e32d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285081e32d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285081e32d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285081e32d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285a5c447f_4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1285a5c447f_4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285a5c447f_4_18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1285a5c447f_4_18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1285081e32d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1285081e32d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285081e32d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1285081e32d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285a1dc79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1285a1dc79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1285a1dc79f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1285a1dc79f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AUTOLAYOUT">
    <p:bg>
      <p:bgPr>
        <a:solidFill>
          <a:srgbClr val="FFFFFF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3"/>
          <p:cNvSpPr/>
          <p:nvPr/>
        </p:nvSpPr>
        <p:spPr>
          <a:xfrm>
            <a:off x="0" y="0"/>
            <a:ext cx="9144000" cy="3460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/>
          <p:nvPr/>
        </p:nvSpPr>
        <p:spPr>
          <a:xfrm rot="10800000">
            <a:off x="7697100" y="-25"/>
            <a:ext cx="962400" cy="3460200"/>
          </a:xfrm>
          <a:prstGeom prst="rect">
            <a:avLst/>
          </a:prstGeom>
          <a:solidFill>
            <a:srgbClr val="FFFFFF">
              <a:alpha val="2509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3"/>
          <p:cNvSpPr/>
          <p:nvPr/>
        </p:nvSpPr>
        <p:spPr>
          <a:xfrm rot="10800000">
            <a:off x="5750475" y="-25"/>
            <a:ext cx="1946700" cy="3460200"/>
          </a:xfrm>
          <a:prstGeom prst="rect">
            <a:avLst/>
          </a:pr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3"/>
          <p:cNvSpPr/>
          <p:nvPr/>
        </p:nvSpPr>
        <p:spPr>
          <a:xfrm flipH="1" rot="10800000">
            <a:off x="8659500" y="-25"/>
            <a:ext cx="484500" cy="3460200"/>
          </a:xfrm>
          <a:prstGeom prst="rect">
            <a:avLst/>
          </a:prstGeom>
          <a:solidFill>
            <a:srgbClr val="FFFFFF">
              <a:alpha val="376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3"/>
          <p:cNvSpPr txBox="1"/>
          <p:nvPr>
            <p:ph type="title"/>
          </p:nvPr>
        </p:nvSpPr>
        <p:spPr>
          <a:xfrm>
            <a:off x="324475" y="465975"/>
            <a:ext cx="5124300" cy="2841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9" name="Google Shape;59;p13"/>
          <p:cNvSpPr txBox="1"/>
          <p:nvPr>
            <p:ph idx="1" type="subTitle"/>
          </p:nvPr>
        </p:nvSpPr>
        <p:spPr>
          <a:xfrm>
            <a:off x="324475" y="3612602"/>
            <a:ext cx="5124300" cy="1302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800"/>
              <a:buNone/>
              <a:defRPr sz="1800">
                <a:solidFill>
                  <a:srgbClr val="61616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800"/>
              <a:buNone/>
              <a:defRPr sz="1800">
                <a:solidFill>
                  <a:srgbClr val="61616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800"/>
              <a:buNone/>
              <a:defRPr sz="1800">
                <a:solidFill>
                  <a:srgbClr val="61616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800"/>
              <a:buNone/>
              <a:defRPr sz="1800">
                <a:solidFill>
                  <a:srgbClr val="61616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800"/>
              <a:buNone/>
              <a:defRPr sz="1800">
                <a:solidFill>
                  <a:srgbClr val="61616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800"/>
              <a:buNone/>
              <a:defRPr sz="1800">
                <a:solidFill>
                  <a:srgbClr val="61616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800"/>
              <a:buNone/>
              <a:defRPr sz="1800">
                <a:solidFill>
                  <a:srgbClr val="61616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800"/>
              <a:buNone/>
              <a:defRPr sz="1800">
                <a:solidFill>
                  <a:srgbClr val="61616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800"/>
              <a:buNone/>
              <a:defRPr sz="1800">
                <a:solidFill>
                  <a:srgbClr val="616161"/>
                </a:solidFill>
              </a:defRPr>
            </a:lvl9pPr>
          </a:lstStyle>
          <a:p/>
        </p:txBody>
      </p:sp>
      <p:sp>
        <p:nvSpPr>
          <p:cNvPr id="60" name="Google Shape;60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">
  <p:cSld name="AUTOLAYOUT_2">
    <p:bg>
      <p:bgPr>
        <a:solidFill>
          <a:srgbClr val="FFFFFF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" name="Google Shape;64;p14"/>
          <p:cNvSpPr txBox="1"/>
          <p:nvPr>
            <p:ph type="title"/>
          </p:nvPr>
        </p:nvSpPr>
        <p:spPr>
          <a:xfrm>
            <a:off x="523250" y="1523725"/>
            <a:ext cx="3477900" cy="1388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5" name="Google Shape;65;p14"/>
          <p:cNvSpPr txBox="1"/>
          <p:nvPr>
            <p:ph idx="1" type="body"/>
          </p:nvPr>
        </p:nvSpPr>
        <p:spPr>
          <a:xfrm>
            <a:off x="523325" y="3020275"/>
            <a:ext cx="3477900" cy="1534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 sz="1400">
                <a:solidFill>
                  <a:srgbClr val="FFFFFF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 sz="1400">
                <a:solidFill>
                  <a:srgbClr val="FFFFFF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 sz="1400">
                <a:solidFill>
                  <a:srgbClr val="FFFFFF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 sz="1400">
                <a:solidFill>
                  <a:srgbClr val="FFFFFF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 sz="1400">
                <a:solidFill>
                  <a:srgbClr val="FFFFFF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 sz="14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3">
  <p:cSld name="AUTOLAYOUT_3">
    <p:bg>
      <p:bgPr>
        <a:solidFill>
          <a:srgbClr val="FFFFFF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5"/>
          <p:cNvSpPr txBox="1"/>
          <p:nvPr>
            <p:ph type="title"/>
          </p:nvPr>
        </p:nvSpPr>
        <p:spPr>
          <a:xfrm>
            <a:off x="461350" y="533400"/>
            <a:ext cx="2769600" cy="2571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461200" y="3182226"/>
            <a:ext cx="2769600" cy="1251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0" name="Google Shape;7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4">
  <p:cSld name="AUTOLAYOUT_4">
    <p:bg>
      <p:bgPr>
        <a:solidFill>
          <a:srgbClr val="FFFFFF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6"/>
          <p:cNvSpPr txBox="1"/>
          <p:nvPr>
            <p:ph type="title"/>
          </p:nvPr>
        </p:nvSpPr>
        <p:spPr>
          <a:xfrm>
            <a:off x="326600" y="314200"/>
            <a:ext cx="1530900" cy="22500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21212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1212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1212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1212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1212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1212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1212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1212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12121"/>
                </a:solidFill>
              </a:defRPr>
            </a:lvl9pPr>
          </a:lstStyle>
          <a:p/>
        </p:txBody>
      </p:sp>
      <p:sp>
        <p:nvSpPr>
          <p:cNvPr id="74" name="Google Shape;74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5">
  <p:cSld name="AUTOLAYOUT_5">
    <p:bg>
      <p:bgPr>
        <a:solidFill>
          <a:srgbClr val="FFFFFF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7" name="Google Shape;77;p17"/>
          <p:cNvGrpSpPr/>
          <p:nvPr/>
        </p:nvGrpSpPr>
        <p:grpSpPr>
          <a:xfrm>
            <a:off x="595675" y="2743850"/>
            <a:ext cx="7952774" cy="64502"/>
            <a:chOff x="595675" y="2820050"/>
            <a:chExt cx="7952774" cy="64502"/>
          </a:xfrm>
        </p:grpSpPr>
        <p:sp>
          <p:nvSpPr>
            <p:cNvPr id="78" name="Google Shape;78;p17"/>
            <p:cNvSpPr/>
            <p:nvPr/>
          </p:nvSpPr>
          <p:spPr>
            <a:xfrm>
              <a:off x="2186208" y="2820050"/>
              <a:ext cx="1620000" cy="64500"/>
            </a:xfrm>
            <a:prstGeom prst="rect">
              <a:avLst/>
            </a:prstGeom>
            <a:solidFill>
              <a:srgbClr val="D628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17"/>
            <p:cNvSpPr/>
            <p:nvPr/>
          </p:nvSpPr>
          <p:spPr>
            <a:xfrm>
              <a:off x="3776784" y="2820050"/>
              <a:ext cx="1620000" cy="64500"/>
            </a:xfrm>
            <a:prstGeom prst="rect">
              <a:avLst/>
            </a:prstGeom>
            <a:solidFill>
              <a:srgbClr val="F77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17"/>
            <p:cNvSpPr/>
            <p:nvPr/>
          </p:nvSpPr>
          <p:spPr>
            <a:xfrm>
              <a:off x="5373056" y="2820052"/>
              <a:ext cx="1596300" cy="64500"/>
            </a:xfrm>
            <a:prstGeom prst="rect">
              <a:avLst/>
            </a:prstGeom>
            <a:solidFill>
              <a:srgbClr val="FCBF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7"/>
            <p:cNvSpPr/>
            <p:nvPr/>
          </p:nvSpPr>
          <p:spPr>
            <a:xfrm>
              <a:off x="595675" y="2820050"/>
              <a:ext cx="1590600" cy="64500"/>
            </a:xfrm>
            <a:prstGeom prst="rect">
              <a:avLst/>
            </a:prstGeom>
            <a:solidFill>
              <a:srgbClr val="0030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17"/>
            <p:cNvSpPr/>
            <p:nvPr/>
          </p:nvSpPr>
          <p:spPr>
            <a:xfrm>
              <a:off x="6957849" y="2820050"/>
              <a:ext cx="1590600" cy="64500"/>
            </a:xfrm>
            <a:prstGeom prst="rect">
              <a:avLst/>
            </a:prstGeom>
            <a:solidFill>
              <a:srgbClr val="EAE2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" name="Google Shape;83;p17"/>
          <p:cNvSpPr txBox="1"/>
          <p:nvPr>
            <p:ph type="title"/>
          </p:nvPr>
        </p:nvSpPr>
        <p:spPr>
          <a:xfrm>
            <a:off x="595750" y="2072825"/>
            <a:ext cx="7952700" cy="6582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3000"/>
              <a:buNone/>
              <a:defRPr b="1" sz="3000">
                <a:solidFill>
                  <a:srgbClr val="21212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3000"/>
              <a:buNone/>
              <a:defRPr b="1" sz="3000">
                <a:solidFill>
                  <a:srgbClr val="21212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3000"/>
              <a:buNone/>
              <a:defRPr b="1" sz="3000">
                <a:solidFill>
                  <a:srgbClr val="21212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3000"/>
              <a:buNone/>
              <a:defRPr b="1" sz="3000">
                <a:solidFill>
                  <a:srgbClr val="21212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3000"/>
              <a:buNone/>
              <a:defRPr b="1" sz="3000">
                <a:solidFill>
                  <a:srgbClr val="21212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3000"/>
              <a:buNone/>
              <a:defRPr b="1" sz="3000">
                <a:solidFill>
                  <a:srgbClr val="21212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3000"/>
              <a:buNone/>
              <a:defRPr b="1" sz="3000">
                <a:solidFill>
                  <a:srgbClr val="21212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3000"/>
              <a:buNone/>
              <a:defRPr b="1" sz="3000">
                <a:solidFill>
                  <a:srgbClr val="21212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3000"/>
              <a:buNone/>
              <a:defRPr b="1" sz="3000">
                <a:solidFill>
                  <a:srgbClr val="212121"/>
                </a:solidFill>
              </a:defRPr>
            </a:lvl9pPr>
          </a:lstStyle>
          <a:p/>
        </p:txBody>
      </p:sp>
      <p:sp>
        <p:nvSpPr>
          <p:cNvPr id="84" name="Google Shape;84;p1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6">
  <p:cSld name="AUTOLAYOUT_6">
    <p:bg>
      <p:bgPr>
        <a:solidFill>
          <a:srgbClr val="FFFFFF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8"/>
          <p:cNvSpPr/>
          <p:nvPr/>
        </p:nvSpPr>
        <p:spPr>
          <a:xfrm rot="5400000">
            <a:off x="-47550" y="1761940"/>
            <a:ext cx="857100" cy="762000"/>
          </a:xfrm>
          <a:prstGeom prst="triangle">
            <a:avLst>
              <a:gd fmla="val 5000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8"/>
          <p:cNvSpPr/>
          <p:nvPr/>
        </p:nvSpPr>
        <p:spPr>
          <a:xfrm rot="5400000">
            <a:off x="-47550" y="47550"/>
            <a:ext cx="857100" cy="762000"/>
          </a:xfrm>
          <a:prstGeom prst="triangle">
            <a:avLst>
              <a:gd fmla="val 50000" name="adj"/>
            </a:avLst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8"/>
          <p:cNvSpPr/>
          <p:nvPr/>
        </p:nvSpPr>
        <p:spPr>
          <a:xfrm rot="-5400000">
            <a:off x="-47416" y="476280"/>
            <a:ext cx="857100" cy="762000"/>
          </a:xfrm>
          <a:prstGeom prst="triangle">
            <a:avLst>
              <a:gd fmla="val 5000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8"/>
          <p:cNvSpPr/>
          <p:nvPr/>
        </p:nvSpPr>
        <p:spPr>
          <a:xfrm rot="5400000">
            <a:off x="1476378" y="1761940"/>
            <a:ext cx="857100" cy="762000"/>
          </a:xfrm>
          <a:prstGeom prst="triangle">
            <a:avLst>
              <a:gd fmla="val 5000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8"/>
          <p:cNvSpPr/>
          <p:nvPr/>
        </p:nvSpPr>
        <p:spPr>
          <a:xfrm rot="-5400000">
            <a:off x="1690750" y="4548000"/>
            <a:ext cx="428700" cy="762000"/>
          </a:xfrm>
          <a:prstGeom prst="rtTriangl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8"/>
          <p:cNvSpPr/>
          <p:nvPr/>
        </p:nvSpPr>
        <p:spPr>
          <a:xfrm rot="-5400000">
            <a:off x="1476512" y="476280"/>
            <a:ext cx="857100" cy="762000"/>
          </a:xfrm>
          <a:prstGeom prst="triangle">
            <a:avLst>
              <a:gd fmla="val 5000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8"/>
          <p:cNvSpPr/>
          <p:nvPr/>
        </p:nvSpPr>
        <p:spPr>
          <a:xfrm flipH="1" rot="-5400000">
            <a:off x="714548" y="1761940"/>
            <a:ext cx="857100" cy="762000"/>
          </a:xfrm>
          <a:prstGeom prst="triangle">
            <a:avLst>
              <a:gd fmla="val 5000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8"/>
          <p:cNvSpPr/>
          <p:nvPr/>
        </p:nvSpPr>
        <p:spPr>
          <a:xfrm rot="5400000">
            <a:off x="-47550" y="904795"/>
            <a:ext cx="857100" cy="762000"/>
          </a:xfrm>
          <a:prstGeom prst="triangle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8"/>
          <p:cNvSpPr/>
          <p:nvPr/>
        </p:nvSpPr>
        <p:spPr>
          <a:xfrm rot="-5400000">
            <a:off x="1476512" y="1333525"/>
            <a:ext cx="857100" cy="762000"/>
          </a:xfrm>
          <a:prstGeom prst="triangle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8"/>
          <p:cNvSpPr/>
          <p:nvPr/>
        </p:nvSpPr>
        <p:spPr>
          <a:xfrm flipH="1" rot="-5400000">
            <a:off x="714548" y="47550"/>
            <a:ext cx="857100" cy="762000"/>
          </a:xfrm>
          <a:prstGeom prst="triangle">
            <a:avLst>
              <a:gd fmla="val 5000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8"/>
          <p:cNvSpPr/>
          <p:nvPr/>
        </p:nvSpPr>
        <p:spPr>
          <a:xfrm flipH="1" rot="-5400000">
            <a:off x="714548" y="904795"/>
            <a:ext cx="857100" cy="762000"/>
          </a:xfrm>
          <a:prstGeom prst="triangle">
            <a:avLst>
              <a:gd fmla="val 50000" name="adj"/>
            </a:avLst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8"/>
          <p:cNvSpPr/>
          <p:nvPr/>
        </p:nvSpPr>
        <p:spPr>
          <a:xfrm rot="-5400000">
            <a:off x="166784" y="4548000"/>
            <a:ext cx="428700" cy="762000"/>
          </a:xfrm>
          <a:prstGeom prst="rtTriangle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8"/>
          <p:cNvSpPr/>
          <p:nvPr/>
        </p:nvSpPr>
        <p:spPr>
          <a:xfrm flipH="1" rot="-5400000">
            <a:off x="166707" y="-166445"/>
            <a:ext cx="428700" cy="762000"/>
          </a:xfrm>
          <a:prstGeom prst="rtTriangle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8"/>
          <p:cNvSpPr/>
          <p:nvPr/>
        </p:nvSpPr>
        <p:spPr>
          <a:xfrm flipH="1" rot="-5400000">
            <a:off x="1690635" y="-166445"/>
            <a:ext cx="428700" cy="762000"/>
          </a:xfrm>
          <a:prstGeom prst="rtTriangle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8"/>
          <p:cNvSpPr/>
          <p:nvPr/>
        </p:nvSpPr>
        <p:spPr>
          <a:xfrm flipH="1" rot="5400000">
            <a:off x="714337" y="476280"/>
            <a:ext cx="857100" cy="762000"/>
          </a:xfrm>
          <a:prstGeom prst="triangle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8"/>
          <p:cNvSpPr/>
          <p:nvPr/>
        </p:nvSpPr>
        <p:spPr>
          <a:xfrm flipH="1" rot="5400000">
            <a:off x="714337" y="1333525"/>
            <a:ext cx="857100" cy="762000"/>
          </a:xfrm>
          <a:prstGeom prst="triangle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8"/>
          <p:cNvSpPr/>
          <p:nvPr/>
        </p:nvSpPr>
        <p:spPr>
          <a:xfrm rot="-5400000">
            <a:off x="-47416" y="1333525"/>
            <a:ext cx="857100" cy="762000"/>
          </a:xfrm>
          <a:prstGeom prst="triangle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8"/>
          <p:cNvSpPr/>
          <p:nvPr/>
        </p:nvSpPr>
        <p:spPr>
          <a:xfrm rot="5400000">
            <a:off x="1476378" y="47550"/>
            <a:ext cx="857100" cy="762000"/>
          </a:xfrm>
          <a:prstGeom prst="triangle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8"/>
          <p:cNvSpPr/>
          <p:nvPr/>
        </p:nvSpPr>
        <p:spPr>
          <a:xfrm rot="5400000">
            <a:off x="1476378" y="904795"/>
            <a:ext cx="857100" cy="762000"/>
          </a:xfrm>
          <a:prstGeom prst="triangle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8"/>
          <p:cNvSpPr/>
          <p:nvPr/>
        </p:nvSpPr>
        <p:spPr>
          <a:xfrm flipH="1" rot="5400000">
            <a:off x="928614" y="4548000"/>
            <a:ext cx="428700" cy="762000"/>
          </a:xfrm>
          <a:prstGeom prst="rtTriangle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8"/>
          <p:cNvSpPr/>
          <p:nvPr/>
        </p:nvSpPr>
        <p:spPr>
          <a:xfrm rot="5400000">
            <a:off x="928614" y="-166445"/>
            <a:ext cx="428700" cy="762000"/>
          </a:xfrm>
          <a:prstGeom prst="rtTriangle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8"/>
          <p:cNvSpPr/>
          <p:nvPr/>
        </p:nvSpPr>
        <p:spPr>
          <a:xfrm rot="5400000">
            <a:off x="-47550" y="3476366"/>
            <a:ext cx="857100" cy="762000"/>
          </a:xfrm>
          <a:prstGeom prst="triangle">
            <a:avLst>
              <a:gd fmla="val 5000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8"/>
          <p:cNvSpPr/>
          <p:nvPr/>
        </p:nvSpPr>
        <p:spPr>
          <a:xfrm rot="-5400000">
            <a:off x="-47416" y="2190706"/>
            <a:ext cx="857100" cy="762000"/>
          </a:xfrm>
          <a:prstGeom prst="triangle">
            <a:avLst>
              <a:gd fmla="val 5000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8"/>
          <p:cNvSpPr/>
          <p:nvPr/>
        </p:nvSpPr>
        <p:spPr>
          <a:xfrm rot="5400000">
            <a:off x="1476378" y="3476366"/>
            <a:ext cx="857100" cy="762000"/>
          </a:xfrm>
          <a:prstGeom prst="triangle">
            <a:avLst>
              <a:gd fmla="val 5000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8"/>
          <p:cNvSpPr/>
          <p:nvPr/>
        </p:nvSpPr>
        <p:spPr>
          <a:xfrm rot="-5400000">
            <a:off x="1476512" y="2190706"/>
            <a:ext cx="857100" cy="762000"/>
          </a:xfrm>
          <a:prstGeom prst="triangle">
            <a:avLst>
              <a:gd fmla="val 50000" name="adj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8"/>
          <p:cNvSpPr/>
          <p:nvPr/>
        </p:nvSpPr>
        <p:spPr>
          <a:xfrm flipH="1" rot="-5400000">
            <a:off x="714548" y="3476366"/>
            <a:ext cx="857100" cy="762000"/>
          </a:xfrm>
          <a:prstGeom prst="triangle">
            <a:avLst>
              <a:gd fmla="val 5000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8"/>
          <p:cNvSpPr/>
          <p:nvPr/>
        </p:nvSpPr>
        <p:spPr>
          <a:xfrm rot="5400000">
            <a:off x="-47550" y="2619221"/>
            <a:ext cx="857100" cy="762000"/>
          </a:xfrm>
          <a:prstGeom prst="triangle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8"/>
          <p:cNvSpPr/>
          <p:nvPr/>
        </p:nvSpPr>
        <p:spPr>
          <a:xfrm rot="-5400000">
            <a:off x="1476512" y="3047950"/>
            <a:ext cx="857100" cy="762000"/>
          </a:xfrm>
          <a:prstGeom prst="triangle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8"/>
          <p:cNvSpPr/>
          <p:nvPr/>
        </p:nvSpPr>
        <p:spPr>
          <a:xfrm flipH="1" rot="-5400000">
            <a:off x="714548" y="2619221"/>
            <a:ext cx="857100" cy="762000"/>
          </a:xfrm>
          <a:prstGeom prst="triangle">
            <a:avLst>
              <a:gd fmla="val 50000" name="adj"/>
            </a:avLst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8"/>
          <p:cNvSpPr/>
          <p:nvPr/>
        </p:nvSpPr>
        <p:spPr>
          <a:xfrm flipH="1" rot="5400000">
            <a:off x="714337" y="2190706"/>
            <a:ext cx="857100" cy="762000"/>
          </a:xfrm>
          <a:prstGeom prst="triangle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8"/>
          <p:cNvSpPr/>
          <p:nvPr/>
        </p:nvSpPr>
        <p:spPr>
          <a:xfrm flipH="1" rot="5400000">
            <a:off x="714337" y="3047950"/>
            <a:ext cx="857100" cy="762000"/>
          </a:xfrm>
          <a:prstGeom prst="triangle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8"/>
          <p:cNvSpPr/>
          <p:nvPr/>
        </p:nvSpPr>
        <p:spPr>
          <a:xfrm rot="-5400000">
            <a:off x="-47416" y="3047950"/>
            <a:ext cx="857100" cy="762000"/>
          </a:xfrm>
          <a:prstGeom prst="triangle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8"/>
          <p:cNvSpPr/>
          <p:nvPr/>
        </p:nvSpPr>
        <p:spPr>
          <a:xfrm rot="5400000">
            <a:off x="1476378" y="2619221"/>
            <a:ext cx="857100" cy="762000"/>
          </a:xfrm>
          <a:prstGeom prst="triangle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8"/>
          <p:cNvSpPr/>
          <p:nvPr/>
        </p:nvSpPr>
        <p:spPr>
          <a:xfrm rot="-5400000">
            <a:off x="-47416" y="3905326"/>
            <a:ext cx="857100" cy="762000"/>
          </a:xfrm>
          <a:prstGeom prst="triangle">
            <a:avLst>
              <a:gd fmla="val 5000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8"/>
          <p:cNvSpPr/>
          <p:nvPr/>
        </p:nvSpPr>
        <p:spPr>
          <a:xfrm rot="-5400000">
            <a:off x="1476512" y="3905326"/>
            <a:ext cx="857100" cy="762000"/>
          </a:xfrm>
          <a:prstGeom prst="triangle">
            <a:avLst>
              <a:gd fmla="val 50000" name="adj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8"/>
          <p:cNvSpPr/>
          <p:nvPr/>
        </p:nvSpPr>
        <p:spPr>
          <a:xfrm rot="5400000">
            <a:off x="-47550" y="4333841"/>
            <a:ext cx="857100" cy="762000"/>
          </a:xfrm>
          <a:prstGeom prst="triangle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8"/>
          <p:cNvSpPr/>
          <p:nvPr/>
        </p:nvSpPr>
        <p:spPr>
          <a:xfrm flipH="1" rot="-5400000">
            <a:off x="714548" y="4333841"/>
            <a:ext cx="857100" cy="762000"/>
          </a:xfrm>
          <a:prstGeom prst="triangle">
            <a:avLst>
              <a:gd fmla="val 50000" name="adj"/>
            </a:avLst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8"/>
          <p:cNvSpPr/>
          <p:nvPr/>
        </p:nvSpPr>
        <p:spPr>
          <a:xfrm flipH="1" rot="5400000">
            <a:off x="714337" y="3905326"/>
            <a:ext cx="857100" cy="762000"/>
          </a:xfrm>
          <a:prstGeom prst="triangle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8"/>
          <p:cNvSpPr/>
          <p:nvPr/>
        </p:nvSpPr>
        <p:spPr>
          <a:xfrm rot="5400000">
            <a:off x="1476416" y="4333549"/>
            <a:ext cx="857100" cy="762000"/>
          </a:xfrm>
          <a:prstGeom prst="triangle">
            <a:avLst>
              <a:gd fmla="val 50000" name="adj"/>
            </a:avLst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8"/>
          <p:cNvSpPr txBox="1"/>
          <p:nvPr>
            <p:ph type="title"/>
          </p:nvPr>
        </p:nvSpPr>
        <p:spPr>
          <a:xfrm>
            <a:off x="2894475" y="450971"/>
            <a:ext cx="5740800" cy="1442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21212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21212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21212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21212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21212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21212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21212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21212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600">
                <a:solidFill>
                  <a:srgbClr val="212121"/>
                </a:solidFill>
              </a:defRPr>
            </a:lvl9pPr>
          </a:lstStyle>
          <a:p/>
        </p:txBody>
      </p:sp>
      <p:sp>
        <p:nvSpPr>
          <p:cNvPr id="127" name="Google Shape;127;p18"/>
          <p:cNvSpPr txBox="1"/>
          <p:nvPr>
            <p:ph idx="1" type="body"/>
          </p:nvPr>
        </p:nvSpPr>
        <p:spPr>
          <a:xfrm>
            <a:off x="2894475" y="1938950"/>
            <a:ext cx="5740800" cy="26490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55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2000"/>
              <a:buChar char="●"/>
              <a:defRPr sz="2000">
                <a:solidFill>
                  <a:srgbClr val="616161"/>
                </a:solidFill>
              </a:defRPr>
            </a:lvl1pPr>
            <a:lvl2pPr indent="-3302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600"/>
              <a:buChar char="○"/>
              <a:defRPr sz="1600">
                <a:solidFill>
                  <a:srgbClr val="616161"/>
                </a:solidFill>
              </a:defRPr>
            </a:lvl2pPr>
            <a:lvl3pPr indent="-3302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600"/>
              <a:buChar char="■"/>
              <a:defRPr sz="1600">
                <a:solidFill>
                  <a:srgbClr val="616161"/>
                </a:solidFill>
              </a:defRPr>
            </a:lvl3pPr>
            <a:lvl4pPr indent="-3302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600"/>
              <a:buChar char="●"/>
              <a:defRPr sz="1600">
                <a:solidFill>
                  <a:srgbClr val="616161"/>
                </a:solidFill>
              </a:defRPr>
            </a:lvl4pPr>
            <a:lvl5pPr indent="-3302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600"/>
              <a:buChar char="○"/>
              <a:defRPr sz="1600">
                <a:solidFill>
                  <a:srgbClr val="616161"/>
                </a:solidFill>
              </a:defRPr>
            </a:lvl5pPr>
            <a:lvl6pPr indent="-3302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600"/>
              <a:buChar char="■"/>
              <a:defRPr sz="1600">
                <a:solidFill>
                  <a:srgbClr val="616161"/>
                </a:solidFill>
              </a:defRPr>
            </a:lvl6pPr>
            <a:lvl7pPr indent="-3302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600"/>
              <a:buChar char="●"/>
              <a:defRPr sz="1600">
                <a:solidFill>
                  <a:srgbClr val="616161"/>
                </a:solidFill>
              </a:defRPr>
            </a:lvl7pPr>
            <a:lvl8pPr indent="-3302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600"/>
              <a:buChar char="○"/>
              <a:defRPr sz="1600">
                <a:solidFill>
                  <a:srgbClr val="616161"/>
                </a:solidFill>
              </a:defRPr>
            </a:lvl8pPr>
            <a:lvl9pPr indent="-3302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600"/>
              <a:buChar char="■"/>
              <a:defRPr sz="1600">
                <a:solidFill>
                  <a:srgbClr val="616161"/>
                </a:solidFill>
              </a:defRPr>
            </a:lvl9pPr>
          </a:lstStyle>
          <a:p/>
        </p:txBody>
      </p:sp>
      <p:sp>
        <p:nvSpPr>
          <p:cNvPr id="128" name="Google Shape;128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7">
  <p:cSld name="AUTOLAYOUT_7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9"/>
          <p:cNvSpPr/>
          <p:nvPr/>
        </p:nvSpPr>
        <p:spPr>
          <a:xfrm>
            <a:off x="0" y="981549"/>
            <a:ext cx="9144000" cy="70800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2" name="Google Shape;132;p19"/>
          <p:cNvPicPr preferRelativeResize="0"/>
          <p:nvPr/>
        </p:nvPicPr>
        <p:blipFill rotWithShape="1">
          <a:blip r:embed="rId2">
            <a:alphaModFix/>
          </a:blip>
          <a:srcRect b="38309" l="0" r="0" t="38312"/>
          <a:stretch/>
        </p:blipFill>
        <p:spPr>
          <a:xfrm>
            <a:off x="0" y="0"/>
            <a:ext cx="9144006" cy="981554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19"/>
          <p:cNvSpPr txBox="1"/>
          <p:nvPr>
            <p:ph type="ctrTitle"/>
          </p:nvPr>
        </p:nvSpPr>
        <p:spPr>
          <a:xfrm>
            <a:off x="2938225" y="1478825"/>
            <a:ext cx="5379900" cy="1019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9pPr>
          </a:lstStyle>
          <a:p/>
        </p:txBody>
      </p:sp>
      <p:sp>
        <p:nvSpPr>
          <p:cNvPr id="134" name="Google Shape;134;p19"/>
          <p:cNvSpPr txBox="1"/>
          <p:nvPr>
            <p:ph idx="1" type="body"/>
          </p:nvPr>
        </p:nvSpPr>
        <p:spPr>
          <a:xfrm>
            <a:off x="2938225" y="2602450"/>
            <a:ext cx="5387400" cy="1725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600"/>
              <a:buChar char="●"/>
              <a:defRPr sz="1600">
                <a:solidFill>
                  <a:srgbClr val="21212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Char char="○"/>
              <a:defRPr sz="1400">
                <a:solidFill>
                  <a:srgbClr val="21212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Char char="■"/>
              <a:defRPr sz="1400">
                <a:solidFill>
                  <a:srgbClr val="21212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Char char="●"/>
              <a:defRPr sz="1400">
                <a:solidFill>
                  <a:srgbClr val="21212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Char char="○"/>
              <a:defRPr sz="1400">
                <a:solidFill>
                  <a:srgbClr val="21212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Char char="■"/>
              <a:defRPr sz="1400">
                <a:solidFill>
                  <a:srgbClr val="21212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Char char="●"/>
              <a:defRPr sz="1400">
                <a:solidFill>
                  <a:srgbClr val="21212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Char char="○"/>
              <a:defRPr sz="1400">
                <a:solidFill>
                  <a:srgbClr val="21212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Char char="■"/>
              <a:defRPr sz="1400">
                <a:solidFill>
                  <a:srgbClr val="212121"/>
                </a:solidFill>
              </a:defRPr>
            </a:lvl9pPr>
          </a:lstStyle>
          <a:p/>
        </p:txBody>
      </p:sp>
      <p:sp>
        <p:nvSpPr>
          <p:cNvPr id="135" name="Google Shape;135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8">
  <p:cSld name="AUTOLAYOUT_8">
    <p:bg>
      <p:bgPr>
        <a:solidFill>
          <a:srgbClr val="FFFFFF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20"/>
          <p:cNvSpPr/>
          <p:nvPr/>
        </p:nvSpPr>
        <p:spPr>
          <a:xfrm>
            <a:off x="-25" y="0"/>
            <a:ext cx="9144000" cy="1741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20"/>
          <p:cNvSpPr/>
          <p:nvPr/>
        </p:nvSpPr>
        <p:spPr>
          <a:xfrm>
            <a:off x="6551675" y="0"/>
            <a:ext cx="2592300" cy="1741500"/>
          </a:xfrm>
          <a:prstGeom prst="rect">
            <a:avLst/>
          </a:prstGeom>
          <a:solidFill>
            <a:srgbClr val="FFFFFF">
              <a:alpha val="2509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20"/>
          <p:cNvSpPr/>
          <p:nvPr/>
        </p:nvSpPr>
        <p:spPr>
          <a:xfrm rot="10800000">
            <a:off x="3991228" y="0"/>
            <a:ext cx="1727100" cy="1741500"/>
          </a:xfrm>
          <a:prstGeom prst="flowChartDelay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20"/>
          <p:cNvSpPr/>
          <p:nvPr/>
        </p:nvSpPr>
        <p:spPr>
          <a:xfrm rot="10800000">
            <a:off x="3991228" y="0"/>
            <a:ext cx="1727100" cy="1741500"/>
          </a:xfrm>
          <a:prstGeom prst="flowChartDelay">
            <a:avLst/>
          </a:pr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0"/>
          <p:cNvSpPr/>
          <p:nvPr/>
        </p:nvSpPr>
        <p:spPr>
          <a:xfrm rot="10800000">
            <a:off x="4431837" y="0"/>
            <a:ext cx="1727100" cy="1741500"/>
          </a:xfrm>
          <a:prstGeom prst="flowChartDelay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20"/>
          <p:cNvSpPr/>
          <p:nvPr/>
        </p:nvSpPr>
        <p:spPr>
          <a:xfrm rot="10800000">
            <a:off x="4431837" y="0"/>
            <a:ext cx="1727100" cy="1741500"/>
          </a:xfrm>
          <a:prstGeom prst="flowChartDelay">
            <a:avLst/>
          </a:prstGeom>
          <a:solidFill>
            <a:srgbClr val="FFFFFF">
              <a:alpha val="188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20"/>
          <p:cNvSpPr/>
          <p:nvPr/>
        </p:nvSpPr>
        <p:spPr>
          <a:xfrm rot="10800000">
            <a:off x="4856511" y="0"/>
            <a:ext cx="1727100" cy="1741500"/>
          </a:xfrm>
          <a:prstGeom prst="flowChartDelay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0"/>
          <p:cNvSpPr/>
          <p:nvPr/>
        </p:nvSpPr>
        <p:spPr>
          <a:xfrm rot="10800000">
            <a:off x="4856511" y="0"/>
            <a:ext cx="1727100" cy="1741500"/>
          </a:xfrm>
          <a:prstGeom prst="flowChartDelay">
            <a:avLst/>
          </a:prstGeom>
          <a:solidFill>
            <a:srgbClr val="FFFFFF">
              <a:alpha val="2509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0"/>
          <p:cNvSpPr txBox="1"/>
          <p:nvPr>
            <p:ph type="title"/>
          </p:nvPr>
        </p:nvSpPr>
        <p:spPr>
          <a:xfrm>
            <a:off x="324475" y="148225"/>
            <a:ext cx="3559500" cy="1373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7" name="Google Shape;147;p20"/>
          <p:cNvSpPr txBox="1"/>
          <p:nvPr>
            <p:ph idx="1" type="body"/>
          </p:nvPr>
        </p:nvSpPr>
        <p:spPr>
          <a:xfrm>
            <a:off x="324475" y="1920450"/>
            <a:ext cx="8494800" cy="2704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48" name="Google Shape;148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9">
  <p:cSld name="AUTOLAYOUT_9">
    <p:bg>
      <p:bgPr>
        <a:solidFill>
          <a:srgbClr val="FFFFFF"/>
        </a:solid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1"/>
          <p:cNvSpPr/>
          <p:nvPr/>
        </p:nvSpPr>
        <p:spPr>
          <a:xfrm>
            <a:off x="188400" y="188400"/>
            <a:ext cx="8767200" cy="4766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21"/>
          <p:cNvSpPr/>
          <p:nvPr/>
        </p:nvSpPr>
        <p:spPr>
          <a:xfrm>
            <a:off x="282600" y="282600"/>
            <a:ext cx="8578800" cy="4578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" name="Google Shape;153;p21"/>
          <p:cNvCxnSpPr/>
          <p:nvPr/>
        </p:nvCxnSpPr>
        <p:spPr>
          <a:xfrm>
            <a:off x="282600" y="4607275"/>
            <a:ext cx="4230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4" name="Google Shape;154;p21"/>
          <p:cNvCxnSpPr/>
          <p:nvPr/>
        </p:nvCxnSpPr>
        <p:spPr>
          <a:xfrm>
            <a:off x="8438400" y="536225"/>
            <a:ext cx="4230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5" name="Google Shape;155;p21"/>
          <p:cNvSpPr txBox="1"/>
          <p:nvPr>
            <p:ph type="title"/>
          </p:nvPr>
        </p:nvSpPr>
        <p:spPr>
          <a:xfrm>
            <a:off x="705600" y="1415400"/>
            <a:ext cx="3394200" cy="2249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3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3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3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3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3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3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3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3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56" name="Google Shape;156;p21"/>
          <p:cNvSpPr txBox="1"/>
          <p:nvPr>
            <p:ph idx="1" type="body"/>
          </p:nvPr>
        </p:nvSpPr>
        <p:spPr>
          <a:xfrm>
            <a:off x="4252525" y="836250"/>
            <a:ext cx="4185900" cy="34080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7" name="Google Shape;157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0">
  <p:cSld name="AUTOLAYOUT_10">
    <p:bg>
      <p:bgPr>
        <a:solidFill>
          <a:srgbClr val="FFFFFF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22"/>
          <p:cNvSpPr/>
          <p:nvPr/>
        </p:nvSpPr>
        <p:spPr>
          <a:xfrm>
            <a:off x="0" y="0"/>
            <a:ext cx="9144000" cy="3980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2"/>
          <p:cNvSpPr txBox="1"/>
          <p:nvPr>
            <p:ph type="title"/>
          </p:nvPr>
        </p:nvSpPr>
        <p:spPr>
          <a:xfrm>
            <a:off x="838350" y="4094725"/>
            <a:ext cx="7467300" cy="9621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2" name="Google Shape;162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1">
  <p:cSld name="AUTOLAYOUT_11">
    <p:bg>
      <p:bgPr>
        <a:solidFill>
          <a:srgbClr val="FFFFFF"/>
        </a:soli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23"/>
          <p:cNvSpPr txBox="1"/>
          <p:nvPr>
            <p:ph type="ctrTitle"/>
          </p:nvPr>
        </p:nvSpPr>
        <p:spPr>
          <a:xfrm>
            <a:off x="390450" y="361375"/>
            <a:ext cx="8363100" cy="1001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66" name="Google Shape;166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2">
  <p:cSld name="AUTOLAYOUT_12">
    <p:bg>
      <p:bgPr>
        <a:solidFill>
          <a:srgbClr val="FFFFFF"/>
        </a:solidFill>
      </p:bgPr>
    </p:bg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0" name="Google Shape;170;p24"/>
          <p:cNvSpPr txBox="1"/>
          <p:nvPr>
            <p:ph type="title"/>
          </p:nvPr>
        </p:nvSpPr>
        <p:spPr>
          <a:xfrm>
            <a:off x="3052088" y="1031900"/>
            <a:ext cx="3039600" cy="1388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71" name="Google Shape;171;p24"/>
          <p:cNvSpPr txBox="1"/>
          <p:nvPr>
            <p:ph idx="1" type="body"/>
          </p:nvPr>
        </p:nvSpPr>
        <p:spPr>
          <a:xfrm>
            <a:off x="3052150" y="2526322"/>
            <a:ext cx="3039600" cy="1310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 sz="1400">
                <a:solidFill>
                  <a:srgbClr val="FFFFFF"/>
                </a:solidFill>
              </a:defRPr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 sz="1400">
                <a:solidFill>
                  <a:srgbClr val="FFFFFF"/>
                </a:solidFill>
              </a:defRPr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 sz="1400">
                <a:solidFill>
                  <a:srgbClr val="FFFFFF"/>
                </a:solidFill>
              </a:defRPr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 sz="1400">
                <a:solidFill>
                  <a:srgbClr val="FFFFFF"/>
                </a:solidFill>
              </a:defRPr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 sz="1400">
                <a:solidFill>
                  <a:srgbClr val="FFFFFF"/>
                </a:solidFill>
              </a:defRPr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 sz="14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3">
  <p:cSld name="AUTOLAYOUT_14">
    <p:bg>
      <p:bgPr>
        <a:solidFill>
          <a:srgbClr val="FFFFFF"/>
        </a:solid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25"/>
          <p:cNvSpPr/>
          <p:nvPr/>
        </p:nvSpPr>
        <p:spPr>
          <a:xfrm>
            <a:off x="3047650" y="0"/>
            <a:ext cx="60963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25"/>
          <p:cNvSpPr/>
          <p:nvPr/>
        </p:nvSpPr>
        <p:spPr>
          <a:xfrm>
            <a:off x="205218" y="201292"/>
            <a:ext cx="408900" cy="381900"/>
          </a:xfrm>
          <a:prstGeom prst="flowChartDelay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25"/>
          <p:cNvSpPr/>
          <p:nvPr/>
        </p:nvSpPr>
        <p:spPr>
          <a:xfrm>
            <a:off x="205218" y="201292"/>
            <a:ext cx="408900" cy="381900"/>
          </a:xfrm>
          <a:prstGeom prst="flowChartDelay">
            <a:avLst/>
          </a:pr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5"/>
          <p:cNvSpPr/>
          <p:nvPr/>
        </p:nvSpPr>
        <p:spPr>
          <a:xfrm>
            <a:off x="100882" y="201292"/>
            <a:ext cx="408900" cy="381900"/>
          </a:xfrm>
          <a:prstGeom prst="flowChartDelay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5"/>
          <p:cNvSpPr/>
          <p:nvPr/>
        </p:nvSpPr>
        <p:spPr>
          <a:xfrm>
            <a:off x="100882" y="201292"/>
            <a:ext cx="408900" cy="381900"/>
          </a:xfrm>
          <a:prstGeom prst="flowChartDelay">
            <a:avLst/>
          </a:prstGeom>
          <a:solidFill>
            <a:srgbClr val="FFFFFF">
              <a:alpha val="188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25"/>
          <p:cNvSpPr/>
          <p:nvPr/>
        </p:nvSpPr>
        <p:spPr>
          <a:xfrm>
            <a:off x="319" y="201292"/>
            <a:ext cx="408900" cy="381900"/>
          </a:xfrm>
          <a:prstGeom prst="flowChartDelay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25"/>
          <p:cNvSpPr/>
          <p:nvPr/>
        </p:nvSpPr>
        <p:spPr>
          <a:xfrm>
            <a:off x="319" y="201292"/>
            <a:ext cx="408900" cy="381900"/>
          </a:xfrm>
          <a:prstGeom prst="flowChartDelay">
            <a:avLst/>
          </a:prstGeom>
          <a:solidFill>
            <a:srgbClr val="FFFFFF">
              <a:alpha val="2509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25"/>
          <p:cNvSpPr txBox="1"/>
          <p:nvPr>
            <p:ph type="title"/>
          </p:nvPr>
        </p:nvSpPr>
        <p:spPr>
          <a:xfrm>
            <a:off x="233600" y="829550"/>
            <a:ext cx="2566200" cy="8925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2" name="Google Shape;182;p25"/>
          <p:cNvSpPr txBox="1"/>
          <p:nvPr>
            <p:ph idx="1" type="body"/>
          </p:nvPr>
        </p:nvSpPr>
        <p:spPr>
          <a:xfrm>
            <a:off x="233600" y="1798300"/>
            <a:ext cx="2566200" cy="2977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3" name="Google Shape;183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5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ame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www.youtube.com/watch?v=DMxnAmQwjtY" TargetMode="External"/><Relationship Id="rId4" Type="http://schemas.openxmlformats.org/officeDocument/2006/relationships/image" Target="../media/image6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www.english-heritage.org.uk/visit/places/stonehenge/history-and-stories/history/" TargetMode="External"/><Relationship Id="rId4" Type="http://schemas.openxmlformats.org/officeDocument/2006/relationships/hyperlink" Target="https://www.pbs.org/wnet/nature/the-himalayas-himalayas-facts/6341/" TargetMode="External"/><Relationship Id="rId5" Type="http://schemas.openxmlformats.org/officeDocument/2006/relationships/hyperlink" Target="https://www.britannica.com/topic/Apollo-11" TargetMode="External"/><Relationship Id="rId6" Type="http://schemas.openxmlformats.org/officeDocument/2006/relationships/hyperlink" Target="https://www.nationalgeographic.com/history/article/giza-pyramids" TargetMode="External"/><Relationship Id="rId7" Type="http://schemas.openxmlformats.org/officeDocument/2006/relationships/hyperlink" Target="https://www.nesdis.noaa.gov/news/day-history-mount-tambora-explosively-erupts-1815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www.ncbi.nlm.nih.gov/pmc/articles/PMC6188234/" TargetMode="External"/><Relationship Id="rId4" Type="http://schemas.openxmlformats.org/officeDocument/2006/relationships/hyperlink" Target="https://www.britannica.com/place/Nepal-Himalayas" TargetMode="External"/><Relationship Id="rId5" Type="http://schemas.openxmlformats.org/officeDocument/2006/relationships/hyperlink" Target="https://www.history.com/topics/ancient-history/the-egyptian-pyramids" TargetMode="External"/><Relationship Id="rId6" Type="http://schemas.openxmlformats.org/officeDocument/2006/relationships/hyperlink" Target="https://www.nasa.gov/mission_pages/apollo/missions/apollo11.html" TargetMode="External"/><Relationship Id="rId7" Type="http://schemas.openxmlformats.org/officeDocument/2006/relationships/hyperlink" Target="https://www.english-heritage.org.uk/visit/places/stonehenge/history-and-stories/history/" TargetMode="External"/><Relationship Id="rId8" Type="http://schemas.openxmlformats.org/officeDocument/2006/relationships/hyperlink" Target="https://www.britannica.com/place/Mount-Tambora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11.png"/><Relationship Id="rId5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drive.google.com/file/d/18e6fF1ZIiHC7MgTdQ07h_giuUMwJnu5m/view" TargetMode="External"/><Relationship Id="rId4" Type="http://schemas.openxmlformats.org/officeDocument/2006/relationships/image" Target="../media/image2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6"/>
          <p:cNvSpPr txBox="1"/>
          <p:nvPr>
            <p:ph type="title"/>
          </p:nvPr>
        </p:nvSpPr>
        <p:spPr>
          <a:xfrm>
            <a:off x="324475" y="465975"/>
            <a:ext cx="5124300" cy="284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ChoiMear Museum</a:t>
            </a:r>
            <a:endParaRPr/>
          </a:p>
        </p:txBody>
      </p:sp>
      <p:sp>
        <p:nvSpPr>
          <p:cNvPr id="189" name="Google Shape;189;p26"/>
          <p:cNvSpPr txBox="1"/>
          <p:nvPr>
            <p:ph idx="1" type="subTitle"/>
          </p:nvPr>
        </p:nvSpPr>
        <p:spPr>
          <a:xfrm>
            <a:off x="324475" y="3612602"/>
            <a:ext cx="5124300" cy="130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Younghoon and Will</a:t>
            </a:r>
            <a:br>
              <a:rPr lang="en"/>
            </a:b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Google Shape;251;p35" title="Points scored"/>
          <p:cNvPicPr preferRelativeResize="0"/>
          <p:nvPr/>
        </p:nvPicPr>
        <p:blipFill rotWithShape="1">
          <a:blip r:embed="rId3">
            <a:alphaModFix/>
          </a:blip>
          <a:srcRect b="-12440" l="-19898" r="-24923" t="-32382"/>
          <a:stretch/>
        </p:blipFill>
        <p:spPr>
          <a:xfrm>
            <a:off x="2398550" y="280163"/>
            <a:ext cx="7412124" cy="4583174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35"/>
          <p:cNvSpPr txBox="1"/>
          <p:nvPr>
            <p:ph type="title"/>
          </p:nvPr>
        </p:nvSpPr>
        <p:spPr>
          <a:xfrm>
            <a:off x="233600" y="829550"/>
            <a:ext cx="2566200" cy="89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Time Taken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53" name="Google Shape;253;p35"/>
          <p:cNvSpPr txBox="1"/>
          <p:nvPr>
            <p:ph idx="1" type="body"/>
          </p:nvPr>
        </p:nvSpPr>
        <p:spPr>
          <a:xfrm>
            <a:off x="233600" y="1798300"/>
            <a:ext cx="2566200" cy="279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- </a:t>
            </a:r>
            <a:r>
              <a:rPr lang="en">
                <a:solidFill>
                  <a:schemeClr val="dk2"/>
                </a:solidFill>
              </a:rPr>
              <a:t>Learning through </a:t>
            </a:r>
            <a:r>
              <a:rPr lang="en">
                <a:solidFill>
                  <a:schemeClr val="dk2"/>
                </a:solidFill>
              </a:rPr>
              <a:t>virtual</a:t>
            </a:r>
            <a:r>
              <a:rPr lang="en">
                <a:solidFill>
                  <a:schemeClr val="dk2"/>
                </a:solidFill>
              </a:rPr>
              <a:t> reality took 28.8 seconds longer than reading an article in average.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-Pyramids had the biggest gap difference with 48 seconds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2"/>
                </a:solidFill>
              </a:rPr>
              <a:t>-Same information given to both condition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p36" title="COM350 Final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86027" y="10"/>
            <a:ext cx="6857974" cy="5143480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36"/>
          <p:cNvSpPr txBox="1"/>
          <p:nvPr>
            <p:ph type="title"/>
          </p:nvPr>
        </p:nvSpPr>
        <p:spPr>
          <a:xfrm>
            <a:off x="326600" y="314200"/>
            <a:ext cx="1530900" cy="225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Video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7"/>
          <p:cNvSpPr txBox="1"/>
          <p:nvPr>
            <p:ph type="title"/>
          </p:nvPr>
        </p:nvSpPr>
        <p:spPr>
          <a:xfrm>
            <a:off x="324475" y="148225"/>
            <a:ext cx="3559500" cy="137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Sources</a:t>
            </a:r>
            <a:endParaRPr/>
          </a:p>
        </p:txBody>
      </p:sp>
      <p:sp>
        <p:nvSpPr>
          <p:cNvPr id="265" name="Google Shape;265;p37"/>
          <p:cNvSpPr txBox="1"/>
          <p:nvPr>
            <p:ph idx="1" type="body"/>
          </p:nvPr>
        </p:nvSpPr>
        <p:spPr>
          <a:xfrm>
            <a:off x="324475" y="1920450"/>
            <a:ext cx="8494800" cy="270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37373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Stonehenge:</a:t>
            </a:r>
            <a:endParaRPr b="1" sz="1400">
              <a:solidFill>
                <a:srgbClr val="373737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https://www.english-heritage.org.uk/visit/places/stonehenge/history-and-stories/history/</a:t>
            </a:r>
            <a:endParaRPr sz="1400" u="sng">
              <a:solidFill>
                <a:srgbClr val="1155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37373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Himalayas:</a:t>
            </a:r>
            <a:endParaRPr b="1" sz="1400">
              <a:solidFill>
                <a:srgbClr val="373737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https://www.pbs.org/wnet/nature/the-himalayas-himalayas-facts/6341/</a:t>
            </a:r>
            <a:endParaRPr sz="1400" u="sng">
              <a:solidFill>
                <a:srgbClr val="1155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37373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Moon Landing:</a:t>
            </a:r>
            <a:endParaRPr b="1" sz="1400">
              <a:solidFill>
                <a:srgbClr val="373737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https://www.britannica.com/topic/Apollo-11</a:t>
            </a:r>
            <a:endParaRPr sz="1400" u="sng">
              <a:solidFill>
                <a:srgbClr val="1155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37373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Pyramids:</a:t>
            </a:r>
            <a:endParaRPr b="1" sz="1400">
              <a:solidFill>
                <a:srgbClr val="373737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https://www.nationalgeographic.com/history/article/giza-pyramids</a:t>
            </a:r>
            <a:endParaRPr sz="1400" u="sng">
              <a:solidFill>
                <a:srgbClr val="1155CC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373737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Mount Tambora:</a:t>
            </a:r>
            <a:endParaRPr b="1" sz="1400">
              <a:solidFill>
                <a:srgbClr val="373737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 u="sng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https://www.nesdis.noaa.gov/news/day-history-mount-tambora-explosively-erupts-1815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8"/>
          <p:cNvSpPr txBox="1"/>
          <p:nvPr>
            <p:ph type="title"/>
          </p:nvPr>
        </p:nvSpPr>
        <p:spPr>
          <a:xfrm>
            <a:off x="705600" y="1415400"/>
            <a:ext cx="3394200" cy="224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3D Credit</a:t>
            </a:r>
            <a:endParaRPr/>
          </a:p>
        </p:txBody>
      </p:sp>
      <p:sp>
        <p:nvSpPr>
          <p:cNvPr id="271" name="Google Shape;271;p38"/>
          <p:cNvSpPr txBox="1"/>
          <p:nvPr>
            <p:ph idx="1" type="body"/>
          </p:nvPr>
        </p:nvSpPr>
        <p:spPr>
          <a:xfrm>
            <a:off x="4252525" y="836250"/>
            <a:ext cx="4185900" cy="340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Asylums of the 20th century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https://www.ncbi.nlm.nih.gov/pmc/articles/PMC6188234/</a:t>
            </a:r>
            <a:endParaRPr sz="1100" u="sng">
              <a:solidFill>
                <a:srgbClr val="1155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Nepal Himalayas: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https://www.britannica.com/place/Nepal-Himalayas</a:t>
            </a:r>
            <a:endParaRPr sz="1100" u="sng">
              <a:solidFill>
                <a:srgbClr val="1155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Pyramids: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https://www.history.com/topics/ancient-history/the-egyptian-pyramids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Moon Landing: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https://www.nasa.gov/mission_pages/apollo/missions/apollo11.html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Stonehenge Monuments: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https://www.english-heritage.org.uk/visit/places/stonehenge/history-and-stories/history/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Mount Tambora Volcano Eruption: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https://www.britannica.com/place/Mount-Tambora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9"/>
          <p:cNvSpPr txBox="1"/>
          <p:nvPr>
            <p:ph type="title"/>
          </p:nvPr>
        </p:nvSpPr>
        <p:spPr>
          <a:xfrm>
            <a:off x="595750" y="2072825"/>
            <a:ext cx="7952700" cy="65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497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27"/>
          <p:cNvSpPr/>
          <p:nvPr/>
        </p:nvSpPr>
        <p:spPr>
          <a:xfrm>
            <a:off x="2581125" y="580900"/>
            <a:ext cx="3981600" cy="3981900"/>
          </a:xfrm>
          <a:prstGeom prst="ellipse">
            <a:avLst/>
          </a:prstGeom>
          <a:solidFill>
            <a:srgbClr val="000000">
              <a:alpha val="819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7"/>
          <p:cNvSpPr txBox="1"/>
          <p:nvPr>
            <p:ph type="title"/>
          </p:nvPr>
        </p:nvSpPr>
        <p:spPr>
          <a:xfrm>
            <a:off x="3052088" y="1031900"/>
            <a:ext cx="3039600" cy="138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 of this Research</a:t>
            </a:r>
            <a:endParaRPr/>
          </a:p>
        </p:txBody>
      </p:sp>
      <p:sp>
        <p:nvSpPr>
          <p:cNvPr id="197" name="Google Shape;197;p27"/>
          <p:cNvSpPr txBox="1"/>
          <p:nvPr>
            <p:ph idx="1" type="body"/>
          </p:nvPr>
        </p:nvSpPr>
        <p:spPr>
          <a:xfrm>
            <a:off x="3052150" y="2526322"/>
            <a:ext cx="3039600" cy="131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Testing the </a:t>
            </a:r>
            <a:r>
              <a:rPr lang="en"/>
              <a:t>effectiveness</a:t>
            </a:r>
            <a:r>
              <a:rPr lang="en"/>
              <a:t> of learning through VR vs reading on a computer.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Google Shape;202;p28"/>
          <p:cNvPicPr preferRelativeResize="0"/>
          <p:nvPr/>
        </p:nvPicPr>
        <p:blipFill rotWithShape="1">
          <a:blip r:embed="rId3">
            <a:alphaModFix/>
          </a:blip>
          <a:srcRect b="0" l="12759" r="12752" t="0"/>
          <a:stretch/>
        </p:blipFill>
        <p:spPr>
          <a:xfrm>
            <a:off x="0" y="0"/>
            <a:ext cx="9144000" cy="5143497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28"/>
          <p:cNvSpPr/>
          <p:nvPr/>
        </p:nvSpPr>
        <p:spPr>
          <a:xfrm>
            <a:off x="342825" y="1323975"/>
            <a:ext cx="3810300" cy="3467100"/>
          </a:xfrm>
          <a:prstGeom prst="rect">
            <a:avLst/>
          </a:prstGeom>
          <a:solidFill>
            <a:srgbClr val="000000">
              <a:alpha val="815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28"/>
          <p:cNvSpPr txBox="1"/>
          <p:nvPr>
            <p:ph type="title"/>
          </p:nvPr>
        </p:nvSpPr>
        <p:spPr>
          <a:xfrm>
            <a:off x="523250" y="1523725"/>
            <a:ext cx="3477900" cy="138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Museum</a:t>
            </a:r>
            <a:endParaRPr/>
          </a:p>
        </p:txBody>
      </p:sp>
      <p:sp>
        <p:nvSpPr>
          <p:cNvPr id="205" name="Google Shape;205;p28"/>
          <p:cNvSpPr txBox="1"/>
          <p:nvPr>
            <p:ph idx="1" type="body"/>
          </p:nvPr>
        </p:nvSpPr>
        <p:spPr>
          <a:xfrm>
            <a:off x="523325" y="3020275"/>
            <a:ext cx="3477900" cy="15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 Builder || Canvas UI || Textmesh Pro || Asset store for location representation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User is able to move with joy sticks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p29"/>
          <p:cNvPicPr preferRelativeResize="0"/>
          <p:nvPr/>
        </p:nvPicPr>
        <p:blipFill rotWithShape="1">
          <a:blip r:embed="rId3">
            <a:alphaModFix/>
          </a:blip>
          <a:srcRect b="15455" l="0" r="0" t="15455"/>
          <a:stretch/>
        </p:blipFill>
        <p:spPr>
          <a:xfrm>
            <a:off x="545126" y="1643700"/>
            <a:ext cx="4832174" cy="2809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29"/>
          <p:cNvPicPr preferRelativeResize="0"/>
          <p:nvPr/>
        </p:nvPicPr>
        <p:blipFill rotWithShape="1">
          <a:blip r:embed="rId4">
            <a:alphaModFix/>
          </a:blip>
          <a:srcRect b="12534" l="0" r="0" t="12542"/>
          <a:stretch/>
        </p:blipFill>
        <p:spPr>
          <a:xfrm>
            <a:off x="5533149" y="1643700"/>
            <a:ext cx="3065725" cy="1370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29"/>
          <p:cNvPicPr preferRelativeResize="0"/>
          <p:nvPr/>
        </p:nvPicPr>
        <p:blipFill rotWithShape="1">
          <a:blip r:embed="rId5">
            <a:alphaModFix/>
          </a:blip>
          <a:srcRect b="4362" l="0" r="0" t="4371"/>
          <a:stretch/>
        </p:blipFill>
        <p:spPr>
          <a:xfrm>
            <a:off x="5533148" y="3082625"/>
            <a:ext cx="3065725" cy="1370100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29"/>
          <p:cNvSpPr txBox="1"/>
          <p:nvPr>
            <p:ph type="ctrTitle"/>
          </p:nvPr>
        </p:nvSpPr>
        <p:spPr>
          <a:xfrm>
            <a:off x="390450" y="361375"/>
            <a:ext cx="8363100" cy="100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Scenes #1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30"/>
          <p:cNvPicPr preferRelativeResize="0"/>
          <p:nvPr/>
        </p:nvPicPr>
        <p:blipFill rotWithShape="1">
          <a:blip r:embed="rId3">
            <a:alphaModFix/>
          </a:blip>
          <a:srcRect b="0" l="16849" r="16842" t="0"/>
          <a:stretch/>
        </p:blipFill>
        <p:spPr>
          <a:xfrm>
            <a:off x="0" y="-1"/>
            <a:ext cx="4562576" cy="3980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30"/>
          <p:cNvPicPr preferRelativeResize="0"/>
          <p:nvPr/>
        </p:nvPicPr>
        <p:blipFill rotWithShape="1">
          <a:blip r:embed="rId4">
            <a:alphaModFix/>
          </a:blip>
          <a:srcRect b="0" l="13594" r="13587" t="0"/>
          <a:stretch/>
        </p:blipFill>
        <p:spPr>
          <a:xfrm>
            <a:off x="4581425" y="-1"/>
            <a:ext cx="4562575" cy="3980226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30"/>
          <p:cNvSpPr txBox="1"/>
          <p:nvPr>
            <p:ph type="title"/>
          </p:nvPr>
        </p:nvSpPr>
        <p:spPr>
          <a:xfrm>
            <a:off x="838350" y="4094725"/>
            <a:ext cx="7467300" cy="96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Scenes #2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1"/>
          <p:cNvSpPr txBox="1"/>
          <p:nvPr>
            <p:ph type="ctrTitle"/>
          </p:nvPr>
        </p:nvSpPr>
        <p:spPr>
          <a:xfrm>
            <a:off x="2938225" y="1478825"/>
            <a:ext cx="5379900" cy="101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Sample data</a:t>
            </a:r>
            <a:endParaRPr/>
          </a:p>
        </p:txBody>
      </p:sp>
      <p:sp>
        <p:nvSpPr>
          <p:cNvPr id="226" name="Google Shape;226;p31"/>
          <p:cNvSpPr txBox="1"/>
          <p:nvPr>
            <p:ph idx="1" type="body"/>
          </p:nvPr>
        </p:nvSpPr>
        <p:spPr>
          <a:xfrm>
            <a:off x="2938225" y="2602450"/>
            <a:ext cx="5387400" cy="17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20 people in total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13 males 7 females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Test was done </a:t>
            </a:r>
            <a:r>
              <a:rPr lang="en"/>
              <a:t>anonymously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2"/>
          <p:cNvSpPr txBox="1"/>
          <p:nvPr>
            <p:ph type="title"/>
          </p:nvPr>
        </p:nvSpPr>
        <p:spPr>
          <a:xfrm>
            <a:off x="2894475" y="450971"/>
            <a:ext cx="5740800" cy="144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</a:t>
            </a:r>
            <a:endParaRPr/>
          </a:p>
        </p:txBody>
      </p:sp>
      <p:sp>
        <p:nvSpPr>
          <p:cNvPr id="232" name="Google Shape;232;p32"/>
          <p:cNvSpPr txBox="1"/>
          <p:nvPr>
            <p:ph idx="1" type="body"/>
          </p:nvPr>
        </p:nvSpPr>
        <p:spPr>
          <a:xfrm>
            <a:off x="2894475" y="1938950"/>
            <a:ext cx="5740800" cy="264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 people were given an article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10 people were given VR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4 tried each of 5 different learning topics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p33" title="Survey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48075" y="1221052"/>
            <a:ext cx="5015102" cy="2664271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33"/>
          <p:cNvSpPr txBox="1"/>
          <p:nvPr>
            <p:ph type="title"/>
          </p:nvPr>
        </p:nvSpPr>
        <p:spPr>
          <a:xfrm>
            <a:off x="461350" y="533400"/>
            <a:ext cx="2769600" cy="25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Survey</a:t>
            </a:r>
            <a:endParaRPr/>
          </a:p>
        </p:txBody>
      </p:sp>
      <p:sp>
        <p:nvSpPr>
          <p:cNvPr id="239" name="Google Shape;239;p33"/>
          <p:cNvSpPr txBox="1"/>
          <p:nvPr>
            <p:ph idx="1" type="body"/>
          </p:nvPr>
        </p:nvSpPr>
        <p:spPr>
          <a:xfrm>
            <a:off x="504475" y="1853401"/>
            <a:ext cx="2769600" cy="125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Participants were asked to rank their experience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4"/>
          <p:cNvSpPr txBox="1"/>
          <p:nvPr>
            <p:ph type="title"/>
          </p:nvPr>
        </p:nvSpPr>
        <p:spPr>
          <a:xfrm>
            <a:off x="237150" y="422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245" name="Google Shape;245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Reading had an average interest of 2.4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VR had an average interest of 4.0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46" name="Google Shape;24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5548" y="2076375"/>
            <a:ext cx="4874125" cy="2843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